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364" autoAdjust="0"/>
  </p:normalViewPr>
  <p:slideViewPr>
    <p:cSldViewPr snapToGrid="0">
      <p:cViewPr varScale="1">
        <p:scale>
          <a:sx n="76" d="100"/>
          <a:sy n="76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FDE6-8A23-46EC-BC5C-4A2AE3203D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79C3A-7911-4531-A2FC-7A93D7821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8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-learning.unn.ru/mod/glossary/showentry.php?eid=27778&amp;displayformat=dictionar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Соберите команду вашего проекта (допускается команда до 5 человек). Придумайте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Словарь терминов КМ FfCT: идею"/>
              </a:rPr>
              <a:t>идею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проекта, реализация которого способствует улучшение жизни населения Нижнего Новгорода и Нижегородской области.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Заполните первый слайд.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Сформулируйте название вашей идеи (впишите в заголовок 1-го слайда).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Выберите из предложенной классификации тип вашей 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Словарь терминов КМ FfCT: идеи"/>
              </a:rPr>
              <a:t>идеи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(бизнес-проект, социальный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 (Обучение служением)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Прикрепите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аватарку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отражающую вашу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Словарь терминов КМ FfCT: идею"/>
              </a:rPr>
              <a:t>идею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Укажите участников вашей команды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9C3A-7911-4531-A2FC-7A93D7821B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8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Опишите проблему, на решение которой направлена реализация вашего проекта.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Актуальность проблемы можно подтвердить конкретной статистикой (фактами), а также указав конечных пользователей (сегменты потребителей, группы жителей) проекта.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9C3A-7911-4531-A2FC-7A93D7821B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9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Подготовьте краткое описание вашей идеи, указав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суть проекта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сроки реализации проекта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г) место (территорию) города или области, к которому привязана реализация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9C3A-7911-4531-A2FC-7A93D7821B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3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0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4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7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8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6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B2B2-BFFD-4575-A1D2-C09178645728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4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734994" y="1335377"/>
            <a:ext cx="846888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проекта </a:t>
            </a:r>
            <a:b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(будущей компании)</a:t>
            </a: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(тип идеи)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23423" y="5821627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участники проекта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(с указанием номера группы)</a:t>
            </a:r>
            <a:br>
              <a:rPr lang="ru-RU" altLang="ru-RU" sz="2400" dirty="0">
                <a:solidFill>
                  <a:schemeClr val="tx1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805" y="133869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87238" y="3990111"/>
            <a:ext cx="4810991" cy="21093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Аватарка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9552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95697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2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113" y="395697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проблемы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7018" y="1341121"/>
            <a:ext cx="11321142" cy="5268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dirty="0"/>
              <a:t>Кратко опишите суть </a:t>
            </a:r>
            <a:r>
              <a:rPr lang="ru-RU" altLang="ru-RU" u="sng" dirty="0"/>
              <a:t>проблемы</a:t>
            </a:r>
            <a:r>
              <a:rPr lang="ru-RU" altLang="ru-RU" dirty="0"/>
              <a:t>, которая будет решена после реализации вашего проекта/ создания продукта/технологии/ услуги </a:t>
            </a:r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r>
              <a:rPr lang="ru-RU" altLang="ru-RU" dirty="0"/>
              <a:t>Например, нестабильная мотивация к регулярным физическим занятиям (решение – приложение «Твой карманный фитнес-тренер» с ИИ, учитывающим особенности психологического портрета пользователя).</a:t>
            </a:r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r>
              <a:rPr lang="ru-RU" altLang="ru-RU" dirty="0"/>
              <a:t>Здесь можете также добавить статистические данные, подтверждающие значимость вашей проблемы</a:t>
            </a:r>
            <a:r>
              <a:rPr lang="ru-RU" altLang="ru-RU" dirty="0" smtClean="0"/>
              <a:t>.</a:t>
            </a:r>
          </a:p>
          <a:p>
            <a:pPr>
              <a:defRPr/>
            </a:pPr>
            <a:endParaRPr lang="ru-RU" altLang="ru-RU" dirty="0" smtClean="0"/>
          </a:p>
          <a:p>
            <a:pPr>
              <a:defRPr/>
            </a:pPr>
            <a:r>
              <a:rPr lang="ru-RU" altLang="ru-RU" dirty="0" smtClean="0"/>
              <a:t>Рекомендуем дополнить слайд иллюстрациями (изображениями).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21277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3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113" y="423462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клиента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2113" y="1428206"/>
            <a:ext cx="11556047" cy="5329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Опишите вашего клиента (целевую аудиторию):</a:t>
            </a:r>
          </a:p>
          <a:p>
            <a:pPr marL="0" indent="0" algn="just">
              <a:lnSpc>
                <a:spcPct val="70000"/>
              </a:lnSpc>
              <a:buNone/>
              <a:defRPr/>
            </a:pPr>
            <a:r>
              <a:rPr lang="ru-RU" altLang="ru-RU" dirty="0"/>
              <a:t>- </a:t>
            </a:r>
            <a:r>
              <a:rPr lang="en-US" altLang="ru-RU" dirty="0"/>
              <a:t>B2B</a:t>
            </a:r>
            <a:r>
              <a:rPr lang="ru-RU" altLang="ru-RU" dirty="0"/>
              <a:t> или </a:t>
            </a:r>
            <a:r>
              <a:rPr lang="en-US" altLang="ru-RU" dirty="0"/>
              <a:t>B2C</a:t>
            </a:r>
            <a:endParaRPr lang="ru-RU" altLang="ru-RU" dirty="0"/>
          </a:p>
          <a:p>
            <a:pPr algn="just">
              <a:lnSpc>
                <a:spcPct val="70000"/>
              </a:lnSpc>
              <a:buFontTx/>
              <a:buChar char="-"/>
              <a:defRPr/>
            </a:pPr>
            <a:r>
              <a:rPr lang="ru-RU" altLang="ru-RU" dirty="0"/>
              <a:t>средний доход клиента</a:t>
            </a:r>
          </a:p>
          <a:p>
            <a:pPr algn="just">
              <a:lnSpc>
                <a:spcPct val="70000"/>
              </a:lnSpc>
              <a:buFontTx/>
              <a:buChar char="-"/>
              <a:defRPr/>
            </a:pPr>
            <a:r>
              <a:rPr lang="ru-RU" altLang="ru-RU" dirty="0"/>
              <a:t>повод для совершения покупки (обыденная покупка или особое событие)</a:t>
            </a:r>
          </a:p>
          <a:p>
            <a:pPr algn="just">
              <a:lnSpc>
                <a:spcPct val="70000"/>
              </a:lnSpc>
              <a:buFontTx/>
              <a:buChar char="-"/>
              <a:defRPr/>
            </a:pPr>
            <a:r>
              <a:rPr lang="ru-RU" altLang="ru-RU" dirty="0"/>
              <a:t>род занятий (специалисты и техники, менеджеры, должностные лица и собственники, служащие, торговый персонал, ремесленники, руководители среднего звена, квалифицированные рабочие, фермеры, пенсионеры, студенты, домохозяйки, безработные и т.д.)</a:t>
            </a:r>
          </a:p>
          <a:p>
            <a:pPr algn="just">
              <a:lnSpc>
                <a:spcPct val="70000"/>
              </a:lnSpc>
              <a:buFontTx/>
              <a:buChar char="-"/>
              <a:defRPr/>
            </a:pPr>
            <a:r>
              <a:rPr lang="ru-RU" altLang="ru-RU" dirty="0"/>
              <a:t>и другие </a:t>
            </a:r>
            <a:r>
              <a:rPr lang="ru-RU" altLang="ru-RU" dirty="0" smtClean="0"/>
              <a:t>критерии</a:t>
            </a:r>
          </a:p>
          <a:p>
            <a:pPr algn="just">
              <a:lnSpc>
                <a:spcPct val="70000"/>
              </a:lnSpc>
              <a:buFontTx/>
              <a:buChar char="-"/>
              <a:defRPr/>
            </a:pPr>
            <a:endParaRPr lang="ru-RU" altLang="ru-RU" dirty="0" smtClean="0"/>
          </a:p>
          <a:p>
            <a:pPr algn="just">
              <a:lnSpc>
                <a:spcPct val="70000"/>
              </a:lnSpc>
              <a:buFontTx/>
              <a:buChar char="-"/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Рекомендуем дополнить слайд иллюстрациями (изображениями</a:t>
            </a:r>
            <a:r>
              <a:rPr lang="ru-RU" altLang="ru-RU" dirty="0" smtClean="0"/>
              <a:t>).</a:t>
            </a:r>
            <a:endParaRPr lang="ru-RU" altLang="ru-RU" dirty="0"/>
          </a:p>
          <a:p>
            <a:pPr algn="just">
              <a:lnSpc>
                <a:spcPct val="70000"/>
              </a:lnSpc>
              <a:buFontTx/>
              <a:buChar char="-"/>
              <a:defRPr/>
            </a:pPr>
            <a:endParaRPr lang="ru-RU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66521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113" y="466521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идеи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2113" y="1567542"/>
            <a:ext cx="11216413" cy="212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Кратко опишите суть </a:t>
            </a:r>
            <a:r>
              <a:rPr lang="ru-RU" altLang="ru-RU" u="sng" dirty="0"/>
              <a:t>проекта</a:t>
            </a:r>
            <a:r>
              <a:rPr lang="ru-RU" altLang="ru-RU" dirty="0"/>
              <a:t>, в какие сроки он будет проводиться, на какой территории (район, площадь, улица и т.п.)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3C9AB3-D4F9-4B4E-8E05-DD91FF26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65" y="3204753"/>
            <a:ext cx="5857921" cy="3184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66521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5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113" y="466521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продукта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92479" y="1524820"/>
            <a:ext cx="10641875" cy="430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Опишите, что </a:t>
            </a:r>
            <a:r>
              <a:rPr lang="ru-RU" altLang="ru-RU" dirty="0" smtClean="0"/>
              <a:t>будет </a:t>
            </a:r>
            <a:r>
              <a:rPr lang="ru-RU" altLang="ru-RU" dirty="0"/>
              <a:t>конечным результатом проекта (продукт/услуга</a:t>
            </a:r>
            <a:r>
              <a:rPr lang="ru-RU" altLang="ru-RU" dirty="0" smtClean="0"/>
              <a:t>)</a:t>
            </a:r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endParaRPr lang="ru-RU" altLang="ru-RU" dirty="0" smtClean="0"/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endParaRPr lang="ru-RU" altLang="ru-RU" dirty="0" smtClean="0"/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endParaRPr lang="ru-RU" altLang="ru-RU" dirty="0" smtClean="0"/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Рекомендуем дополнить слайд иллюстрациями (изображениями).</a:t>
            </a:r>
          </a:p>
          <a:p>
            <a:pPr marL="0" indent="0" algn="just">
              <a:lnSpc>
                <a:spcPct val="70000"/>
              </a:lnSpc>
              <a:buNone/>
              <a:defRPr/>
            </a:pPr>
            <a:endParaRPr lang="ru-RU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708" y="454692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6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26732" y="454691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Бюджет проекта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0891" y="1524820"/>
            <a:ext cx="11068595" cy="512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Укажите сумму необходимых инвестиций (вложений) в проект, а также статьи затрат по проекту</a:t>
            </a:r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Пример 1. Для разработки приложения необходимо 300 000 рублей. Из них 250 тыс. руб. – зарплата разработчиков (вкл. социальные отчисления), 50 </a:t>
            </a:r>
            <a:r>
              <a:rPr lang="ru-RU" altLang="ru-RU" dirty="0" err="1"/>
              <a:t>тыс.руб</a:t>
            </a:r>
            <a:r>
              <a:rPr lang="ru-RU" altLang="ru-RU" dirty="0"/>
              <a:t>. – закупка специализированного ПО.</a:t>
            </a:r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Пример 2. Для начала работы </a:t>
            </a:r>
            <a:r>
              <a:rPr lang="ru-RU" altLang="ru-RU" dirty="0" err="1"/>
              <a:t>клининговой</a:t>
            </a:r>
            <a:r>
              <a:rPr lang="ru-RU" altLang="ru-RU" dirty="0"/>
              <a:t> компании требуется 100 000 рублей в оборотные активы (чистящие средства, инвентарь и пр.), 50 000 рублей на рекламу услуги и т.д.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95" y="454692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7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5435" y="454691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Бюджет проекта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0926" y="1471749"/>
            <a:ext cx="11103428" cy="513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Укажите, сколько вы планируете зарабатывать в год, благодаря реализации проекта. За счет чего будет формироваться выручка по проекту (продажа товаров,  оказание услуг, агентское вознаграждение, подписка и пр.)</a:t>
            </a:r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Пример 1. У нас будет в приложении 100 подписчиков, стоимость годовой подписки 5 тыс. руб. Целевая выручка 100*5 тыс.=500 000 рублей.</a:t>
            </a:r>
          </a:p>
          <a:p>
            <a:pPr algn="just">
              <a:lnSpc>
                <a:spcPct val="70000"/>
              </a:lnSpc>
              <a:defRPr/>
            </a:pPr>
            <a:endParaRPr lang="ru-RU" altLang="ru-RU" dirty="0"/>
          </a:p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Пример 2. В неделю планируем обслуживать </a:t>
            </a:r>
            <a:r>
              <a:rPr lang="ru-RU" altLang="ru-RU" dirty="0" smtClean="0"/>
              <a:t>2-х </a:t>
            </a:r>
            <a:r>
              <a:rPr lang="ru-RU" altLang="ru-RU" dirty="0"/>
              <a:t>клиентов со средним чеком 10 тысяч рублей. В год получим </a:t>
            </a:r>
            <a:r>
              <a:rPr lang="ru-RU" altLang="ru-RU" dirty="0" smtClean="0"/>
              <a:t>2*52(недель</a:t>
            </a:r>
            <a:r>
              <a:rPr lang="ru-RU" altLang="ru-RU" dirty="0"/>
              <a:t>)*10 </a:t>
            </a:r>
            <a:r>
              <a:rPr lang="ru-RU" altLang="ru-RU" dirty="0" err="1"/>
              <a:t>тыс.руб</a:t>
            </a:r>
            <a:r>
              <a:rPr lang="ru-RU" altLang="ru-RU" dirty="0"/>
              <a:t>. = 1 040 000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405530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/>
              <a:t>8</a:t>
            </a:r>
            <a:endParaRPr lang="ru-RU" alt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25605" y="405531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План-график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73251"/>
              </p:ext>
            </p:extLst>
          </p:nvPr>
        </p:nvGraphicFramePr>
        <p:xfrm>
          <a:off x="1201783" y="2587840"/>
          <a:ext cx="9675222" cy="230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2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Сроки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4">
                <a:tc>
                  <a:txBody>
                    <a:bodyPr/>
                    <a:lstStyle/>
                    <a:p>
                      <a:r>
                        <a:rPr lang="ru-RU" sz="2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714">
                <a:tc>
                  <a:txBody>
                    <a:bodyPr/>
                    <a:lstStyle/>
                    <a:p>
                      <a:r>
                        <a:rPr lang="ru-RU" sz="2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4">
                <a:tc>
                  <a:txBody>
                    <a:bodyPr/>
                    <a:lstStyle/>
                    <a:p>
                      <a:r>
                        <a:rPr lang="ru-RU" sz="2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5B3DB2C4-9425-4629-9664-4D9045EB74CA}"/>
              </a:ext>
            </a:extLst>
          </p:cNvPr>
          <p:cNvSpPr txBox="1">
            <a:spLocks noChangeArrowheads="1"/>
          </p:cNvSpPr>
          <p:nvPr/>
        </p:nvSpPr>
        <p:spPr>
          <a:xfrm>
            <a:off x="792480" y="1445624"/>
            <a:ext cx="9781075" cy="961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Впишите в таблицу </a:t>
            </a:r>
            <a:r>
              <a:rPr lang="ru-RU" altLang="ru-RU" dirty="0" smtClean="0"/>
              <a:t>минимум </a:t>
            </a:r>
            <a:r>
              <a:rPr lang="ru-RU" altLang="ru-RU" dirty="0"/>
              <a:t>три мероприятия (действия) по проекту, которые необходимы для его </a:t>
            </a:r>
            <a:r>
              <a:rPr lang="ru-RU" altLang="ru-RU" dirty="0" smtClean="0"/>
              <a:t>реализации. </a:t>
            </a:r>
            <a:endParaRPr lang="ru-RU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861560" y="1102205"/>
            <a:ext cx="846888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  <a:defRPr/>
            </a:pPr>
            <a:endParaRPr lang="ru-RU" alt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 eaLnBrk="1">
              <a:lnSpc>
                <a:spcPct val="115000"/>
              </a:lnSpc>
              <a:defRPr/>
            </a:pPr>
            <a:endParaRPr lang="ru-RU" alt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endParaRPr lang="ru-RU" alt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 для обратной связи: почта, номер телефона</a:t>
            </a:r>
          </a:p>
          <a:p>
            <a:pPr algn="ctr" eaLnBrk="1">
              <a:lnSpc>
                <a:spcPct val="115000"/>
              </a:lnSpc>
              <a:defRPr/>
            </a:pPr>
            <a:endParaRPr lang="ru-RU" alt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 можете дополнить свою презентацию </a:t>
            </a: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дополнительными слайдами)</a:t>
            </a:r>
            <a:endParaRPr lang="ru-RU" altLang="ru-RU" sz="10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3" y="282194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7" y="217877"/>
            <a:ext cx="1689463" cy="8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603</Words>
  <Application>Microsoft Office PowerPoint</Application>
  <PresentationFormat>Широкоэкранный</PresentationFormat>
  <Paragraphs>82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Ирина Олеговна</dc:creator>
  <cp:lastModifiedBy>NNGU_ASUS</cp:lastModifiedBy>
  <cp:revision>34</cp:revision>
  <dcterms:created xsi:type="dcterms:W3CDTF">2017-08-31T09:48:32Z</dcterms:created>
  <dcterms:modified xsi:type="dcterms:W3CDTF">2024-08-30T16:41:21Z</dcterms:modified>
</cp:coreProperties>
</file>